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67" r:id="rId4"/>
    <p:sldId id="268" r:id="rId5"/>
    <p:sldId id="274" r:id="rId6"/>
    <p:sldId id="275" r:id="rId7"/>
    <p:sldId id="262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PPANG" initials="HOPPANG" lastIdx="1" clrIdx="0">
    <p:extLst>
      <p:ext uri="{19B8F6BF-5375-455C-9EA6-DF929625EA0E}">
        <p15:presenceInfo xmlns:p15="http://schemas.microsoft.com/office/powerpoint/2012/main" userId="HOPP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8F"/>
    <a:srgbClr val="FFD679"/>
    <a:srgbClr val="FFE6AF"/>
    <a:srgbClr val="FFBE2D"/>
    <a:srgbClr val="A7A2EC"/>
    <a:srgbClr val="FFFFFF"/>
    <a:srgbClr val="569DD2"/>
    <a:srgbClr val="6ABB7B"/>
    <a:srgbClr val="FF4D4D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7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992FD-C6A4-4B3D-957C-892F18A7B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B827B0-373C-4E5B-8AF4-F2062D591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FB934-2A7F-4E78-87F8-C769AC46A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7D8BDD-904B-4428-BFD4-EBD3BE735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3FBF91-CBC0-4C35-A7B8-9A1FAA7B9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261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4ECEDB-80B3-4E88-B38C-6D77B9AFD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4025A-BB37-4EFE-97C2-E7A927E514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192736-8B0C-4069-A4F4-9A2CC2468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245B2-D0D4-4917-9742-53F729CD3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E9604-4892-41C0-839B-1F3361BE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206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FA15C7-78A6-43A4-BF82-7A6559D55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0E8D25-ADC0-4C49-A1E9-4B365C33E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607BFC-D228-4598-8478-60D5675F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C225A7-78FF-4462-B8DB-398201E1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62896-1D13-46CF-841D-524F251E4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67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60B0E-CB04-4DBA-A8C3-615F2013C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C0B02D-595B-47DE-B858-C408CE632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1B6C6-D72F-41E5-BBBE-D838D9F53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A86E31-2F6E-436A-89CE-C7B41D48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E0ECA1-D76C-4371-9CC7-EA7D4CC9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26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4EF81-CEAB-4F02-96FF-6A053492D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30E7D0-25D4-4576-8910-4C8DE93CE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0D47-8351-428F-A0DD-812FBA3A3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459CA-D709-4C11-A47D-C4AE5E65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C0016D-0171-4D2A-B158-4324DEF0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196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13054B-AFC9-40D2-8C0A-081CB369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1428FB-D795-4C1C-B107-941E870D3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63FA1C-6C87-4EA1-8CFA-B6C77C086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840EFC-6614-4EF2-BB1F-228F30D0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7B6058-0110-4EE3-A7C7-9733D1FF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613395-8E14-43A1-8378-62F8DA29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18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50469-651B-4C6D-8B03-E19771C7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CE5C1B-7B20-45F4-ABDA-8F204BAFB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2CD610-6324-4EFE-BBBD-D7D5E74E6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37DFE0-8699-4143-B4AA-5B6F3BA53B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8119A3-9656-4215-95F2-23AEBB2E7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ED6A7D-0364-432B-8F87-9E89895A0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6F905F-C635-49B0-9590-09F57512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9F09DEA-606B-4ADD-AE7B-31B693A15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654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14567-CA38-4D85-B88F-73C2CEB18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5CF851-4875-4919-AD94-0416BD31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BA2E73-2A75-49A3-A02C-4B13E5F46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17B020-A285-431C-873B-B8608B79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694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383ABD-8D70-4AAF-91AE-31468C483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9230FF-8112-46D6-A487-EDDB40676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D9096C-6C1F-420E-BB12-78361E50B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355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012AB-2668-4163-A915-9A3901675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CD9FA0-BF7D-4DF4-9E3C-AF29D4952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EF1295-C3BB-45DE-A8C2-6CE671A80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009EEB-9232-4C9D-9272-772E7884A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53C97-BED7-4BEE-9FFB-07E4BEB5E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23289E-66FF-4A14-A2D9-EF30A2A58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111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1B39A-2F97-40A7-9763-C07035E1D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654707-A2A7-4C90-A8F5-787389A3C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4AEFBD-9F18-44FE-9A86-F2EC08E8F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AB3A9D-28A0-4A2B-88D9-151E09B33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7DD4EE-727A-481F-A310-ADBF8BCBD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CA5BD9-1E8F-4549-B2D3-FFC4405F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3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0F1322E-4489-4C8D-BCD8-F481BA69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35481F-17E7-4900-AFA4-50FDA4C7D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F871EE-6D36-469D-8C23-13AC0A4C2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BB968-C6E2-4614-B707-F8FD9B01B6B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DAC59-EAA7-41C5-B0A0-6E1703C61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92D542-FD7D-4B1D-BC6C-3A3C5407F0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C681C-3D26-4BFE-82CC-63FC39892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9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8920EC6-EC9B-4A3C-99E5-B251ED371821}"/>
              </a:ext>
            </a:extLst>
          </p:cNvPr>
          <p:cNvGrpSpPr/>
          <p:nvPr/>
        </p:nvGrpSpPr>
        <p:grpSpPr>
          <a:xfrm>
            <a:off x="447555" y="520861"/>
            <a:ext cx="11545775" cy="5963855"/>
            <a:chOff x="447555" y="520861"/>
            <a:chExt cx="11545775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0BE2F60C-3D28-418D-BE32-CA8C4326E9C4}"/>
                </a:ext>
              </a:extLst>
            </p:cNvPr>
            <p:cNvSpPr/>
            <p:nvPr/>
          </p:nvSpPr>
          <p:spPr>
            <a:xfrm>
              <a:off x="9977473" y="2215042"/>
              <a:ext cx="1946407" cy="832483"/>
            </a:xfrm>
            <a:prstGeom prst="roundRect">
              <a:avLst/>
            </a:prstGeom>
            <a:solidFill>
              <a:srgbClr val="569DD2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28C9999-3EA6-4857-BAE4-F0D4F5F69C10}"/>
                </a:ext>
              </a:extLst>
            </p:cNvPr>
            <p:cNvSpPr/>
            <p:nvPr/>
          </p:nvSpPr>
          <p:spPr>
            <a:xfrm>
              <a:off x="10046923" y="1278385"/>
              <a:ext cx="1946407" cy="832483"/>
            </a:xfrm>
            <a:prstGeom prst="roundRect">
              <a:avLst/>
            </a:prstGeom>
            <a:solidFill>
              <a:srgbClr val="FF784C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5861118-F56C-4AFC-8206-D1DAAECB5F59}"/>
                </a:ext>
              </a:extLst>
            </p:cNvPr>
            <p:cNvSpPr/>
            <p:nvPr/>
          </p:nvSpPr>
          <p:spPr>
            <a:xfrm>
              <a:off x="881633" y="895292"/>
              <a:ext cx="375210" cy="383093"/>
            </a:xfrm>
            <a:custGeom>
              <a:avLst/>
              <a:gdLst>
                <a:gd name="connsiteX0" fmla="*/ 233903 w 375210"/>
                <a:gd name="connsiteY0" fmla="*/ 0 h 392572"/>
                <a:gd name="connsiteX1" fmla="*/ 324949 w 375210"/>
                <a:gd name="connsiteY1" fmla="*/ 18381 h 392572"/>
                <a:gd name="connsiteX2" fmla="*/ 329416 w 375210"/>
                <a:gd name="connsiteY2" fmla="*/ 20806 h 392572"/>
                <a:gd name="connsiteX3" fmla="*/ 335263 w 375210"/>
                <a:gd name="connsiteY3" fmla="*/ 27892 h 392572"/>
                <a:gd name="connsiteX4" fmla="*/ 375210 w 375210"/>
                <a:gd name="connsiteY4" fmla="*/ 158669 h 392572"/>
                <a:gd name="connsiteX5" fmla="*/ 141307 w 375210"/>
                <a:gd name="connsiteY5" fmla="*/ 392572 h 392572"/>
                <a:gd name="connsiteX6" fmla="*/ 50261 w 375210"/>
                <a:gd name="connsiteY6" fmla="*/ 374191 h 392572"/>
                <a:gd name="connsiteX7" fmla="*/ 45794 w 375210"/>
                <a:gd name="connsiteY7" fmla="*/ 371766 h 392572"/>
                <a:gd name="connsiteX8" fmla="*/ 39947 w 375210"/>
                <a:gd name="connsiteY8" fmla="*/ 364680 h 392572"/>
                <a:gd name="connsiteX9" fmla="*/ 0 w 375210"/>
                <a:gd name="connsiteY9" fmla="*/ 233903 h 392572"/>
                <a:gd name="connsiteX10" fmla="*/ 233903 w 375210"/>
                <a:gd name="connsiteY10" fmla="*/ 0 h 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210" h="392572">
                  <a:moveTo>
                    <a:pt x="233903" y="0"/>
                  </a:moveTo>
                  <a:cubicBezTo>
                    <a:pt x="266198" y="0"/>
                    <a:pt x="296965" y="6545"/>
                    <a:pt x="324949" y="18381"/>
                  </a:cubicBezTo>
                  <a:lnTo>
                    <a:pt x="329416" y="20806"/>
                  </a:lnTo>
                  <a:lnTo>
                    <a:pt x="335263" y="27892"/>
                  </a:lnTo>
                  <a:cubicBezTo>
                    <a:pt x="360484" y="65223"/>
                    <a:pt x="375210" y="110226"/>
                    <a:pt x="375210" y="158669"/>
                  </a:cubicBezTo>
                  <a:cubicBezTo>
                    <a:pt x="375210" y="287850"/>
                    <a:pt x="270488" y="392572"/>
                    <a:pt x="141307" y="392572"/>
                  </a:cubicBezTo>
                  <a:cubicBezTo>
                    <a:pt x="109012" y="392572"/>
                    <a:pt x="78245" y="386027"/>
                    <a:pt x="50261" y="374191"/>
                  </a:cubicBezTo>
                  <a:lnTo>
                    <a:pt x="45794" y="371766"/>
                  </a:lnTo>
                  <a:lnTo>
                    <a:pt x="39947" y="364680"/>
                  </a:lnTo>
                  <a:cubicBezTo>
                    <a:pt x="14727" y="327349"/>
                    <a:pt x="0" y="282346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D67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75BD7A5E-9165-4F3A-AF68-A4125CD50A76}"/>
                </a:ext>
              </a:extLst>
            </p:cNvPr>
            <p:cNvSpPr/>
            <p:nvPr/>
          </p:nvSpPr>
          <p:spPr>
            <a:xfrm>
              <a:off x="789037" y="821874"/>
              <a:ext cx="422012" cy="436206"/>
            </a:xfrm>
            <a:custGeom>
              <a:avLst/>
              <a:gdLst>
                <a:gd name="connsiteX0" fmla="*/ 233903 w 422012"/>
                <a:gd name="connsiteY0" fmla="*/ 0 h 447000"/>
                <a:gd name="connsiteX1" fmla="*/ 399297 w 422012"/>
                <a:gd name="connsiteY1" fmla="*/ 68509 h 447000"/>
                <a:gd name="connsiteX2" fmla="*/ 422012 w 422012"/>
                <a:gd name="connsiteY2" fmla="*/ 96040 h 447000"/>
                <a:gd name="connsiteX3" fmla="*/ 417545 w 422012"/>
                <a:gd name="connsiteY3" fmla="*/ 93615 h 447000"/>
                <a:gd name="connsiteX4" fmla="*/ 326499 w 422012"/>
                <a:gd name="connsiteY4" fmla="*/ 75234 h 447000"/>
                <a:gd name="connsiteX5" fmla="*/ 92596 w 422012"/>
                <a:gd name="connsiteY5" fmla="*/ 309137 h 447000"/>
                <a:gd name="connsiteX6" fmla="*/ 132543 w 422012"/>
                <a:gd name="connsiteY6" fmla="*/ 439914 h 447000"/>
                <a:gd name="connsiteX7" fmla="*/ 138390 w 422012"/>
                <a:gd name="connsiteY7" fmla="*/ 447000 h 447000"/>
                <a:gd name="connsiteX8" fmla="*/ 103126 w 422012"/>
                <a:gd name="connsiteY8" fmla="*/ 427859 h 447000"/>
                <a:gd name="connsiteX9" fmla="*/ 0 w 422012"/>
                <a:gd name="connsiteY9" fmla="*/ 233903 h 447000"/>
                <a:gd name="connsiteX10" fmla="*/ 233903 w 422012"/>
                <a:gd name="connsiteY10" fmla="*/ 0 h 44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2012" h="447000">
                  <a:moveTo>
                    <a:pt x="233903" y="0"/>
                  </a:moveTo>
                  <a:cubicBezTo>
                    <a:pt x="298494" y="0"/>
                    <a:pt x="356969" y="26180"/>
                    <a:pt x="399297" y="68509"/>
                  </a:cubicBezTo>
                  <a:lnTo>
                    <a:pt x="422012" y="96040"/>
                  </a:lnTo>
                  <a:lnTo>
                    <a:pt x="417545" y="93615"/>
                  </a:lnTo>
                  <a:cubicBezTo>
                    <a:pt x="389561" y="81779"/>
                    <a:pt x="358794" y="75234"/>
                    <a:pt x="326499" y="75234"/>
                  </a:cubicBezTo>
                  <a:cubicBezTo>
                    <a:pt x="197318" y="75234"/>
                    <a:pt x="92596" y="179956"/>
                    <a:pt x="92596" y="309137"/>
                  </a:cubicBezTo>
                  <a:cubicBezTo>
                    <a:pt x="92596" y="357580"/>
                    <a:pt x="107323" y="402583"/>
                    <a:pt x="132543" y="439914"/>
                  </a:cubicBezTo>
                  <a:lnTo>
                    <a:pt x="138390" y="447000"/>
                  </a:lnTo>
                  <a:lnTo>
                    <a:pt x="103126" y="427859"/>
                  </a:lnTo>
                  <a:cubicBezTo>
                    <a:pt x="40907" y="385825"/>
                    <a:pt x="0" y="314641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ECC1"/>
            </a:solidFill>
            <a:ln w="57150" cap="rnd">
              <a:solidFill>
                <a:srgbClr val="2B2B2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3D1BBB-B96E-430F-BD8E-ADB6186A30A0}"/>
              </a:ext>
            </a:extLst>
          </p:cNvPr>
          <p:cNvSpPr txBox="1"/>
          <p:nvPr/>
        </p:nvSpPr>
        <p:spPr>
          <a:xfrm>
            <a:off x="2591206" y="1694626"/>
            <a:ext cx="7009588" cy="16357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4D4D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말 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프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6ABB7B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로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569DD2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젝</a:t>
            </a:r>
            <a:r>
              <a:rPr lang="ko-KR" altLang="en-US" sz="9500" dirty="0">
                <a:ln w="47625" cap="rnd">
                  <a:solidFill>
                    <a:srgbClr val="2B2B2B"/>
                  </a:solidFill>
                </a:ln>
                <a:solidFill>
                  <a:srgbClr val="A7A2E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트</a:t>
            </a:r>
            <a:endParaRPr lang="en-US" altLang="ko-KR" sz="9500" dirty="0">
              <a:ln w="4762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ADEDA6-81C6-4463-9C07-C0C1A5C10345}"/>
              </a:ext>
            </a:extLst>
          </p:cNvPr>
          <p:cNvSpPr/>
          <p:nvPr/>
        </p:nvSpPr>
        <p:spPr>
          <a:xfrm>
            <a:off x="2685313" y="3637280"/>
            <a:ext cx="6821374" cy="213360"/>
          </a:xfrm>
          <a:prstGeom prst="roundRect">
            <a:avLst/>
          </a:prstGeom>
          <a:solidFill>
            <a:srgbClr val="569DD2"/>
          </a:solidFill>
          <a:ln w="6032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0BCC0-B223-492D-8F77-6BFB664F0EC2}"/>
              </a:ext>
            </a:extLst>
          </p:cNvPr>
          <p:cNvSpPr txBox="1"/>
          <p:nvPr/>
        </p:nvSpPr>
        <p:spPr>
          <a:xfrm>
            <a:off x="3695049" y="4334724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소프트웨어학과 </a:t>
            </a:r>
            <a:r>
              <a:rPr lang="en-US" altLang="ko-KR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2020301054 </a:t>
            </a:r>
            <a:r>
              <a:rPr lang="ko-KR" altLang="en-US" sz="2800" dirty="0">
                <a:solidFill>
                  <a:srgbClr val="2B2B2B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이소연</a:t>
            </a:r>
            <a:endParaRPr lang="en-US" altLang="ko-KR" sz="2800" dirty="0">
              <a:solidFill>
                <a:srgbClr val="2B2B2B"/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33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- 4.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모자이크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3)">
            <a:hlinkClick r:id="" action="ppaction://media"/>
            <a:extLst>
              <a:ext uri="{FF2B5EF4-FFF2-40B4-BE49-F238E27FC236}">
                <a16:creationId xmlns:a16="http://schemas.microsoft.com/office/drawing/2014/main" id="{FC52FD19-8ED3-5567-E3FF-72E00CF6B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5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7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- 5.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RGB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조절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4)">
            <a:hlinkClick r:id="" action="ppaction://media"/>
            <a:extLst>
              <a:ext uri="{FF2B5EF4-FFF2-40B4-BE49-F238E27FC236}">
                <a16:creationId xmlns:a16="http://schemas.microsoft.com/office/drawing/2014/main" id="{44EDB735-0DEA-32A9-5326-312E1C95D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4"/>
            <a:ext cx="7629873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- 7.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자동 보정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5" name="제목 없는 동영상 - Clipchamp로 제작 (6)">
            <a:hlinkClick r:id="" action="ppaction://media"/>
            <a:extLst>
              <a:ext uri="{FF2B5EF4-FFF2-40B4-BE49-F238E27FC236}">
                <a16:creationId xmlns:a16="http://schemas.microsoft.com/office/drawing/2014/main" id="{797DC694-5631-9AE3-FE77-FF95E7A7C1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5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4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- 8.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외곽선 검출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7)">
            <a:hlinkClick r:id="" action="ppaction://media"/>
            <a:extLst>
              <a:ext uri="{FF2B5EF4-FFF2-40B4-BE49-F238E27FC236}">
                <a16:creationId xmlns:a16="http://schemas.microsoft.com/office/drawing/2014/main" id="{BC660695-F9A5-82B6-30DF-55F25C2215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6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7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- 9.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ko-KR" altLang="en-US" sz="4000" dirty="0" err="1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카툰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필터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9)">
            <a:hlinkClick r:id="" action="ppaction://media"/>
            <a:extLst>
              <a:ext uri="{FF2B5EF4-FFF2-40B4-BE49-F238E27FC236}">
                <a16:creationId xmlns:a16="http://schemas.microsoft.com/office/drawing/2014/main" id="{92EE07BD-FA0D-D2E7-F355-01C61A4EB5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6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- 10.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스케치 필터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3" name="제목 없는 동영상 - Clipchamp로 제작 (8)">
            <a:hlinkClick r:id="" action="ppaction://media"/>
            <a:extLst>
              <a:ext uri="{FF2B5EF4-FFF2-40B4-BE49-F238E27FC236}">
                <a16:creationId xmlns:a16="http://schemas.microsoft.com/office/drawing/2014/main" id="{4D9E7008-BE61-ED57-0994-49D8F4649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98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4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957692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- 11.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 </a:t>
            </a:r>
            <a:r>
              <a:rPr lang="ko-KR" altLang="en-US" sz="4000" dirty="0" err="1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리퀴파이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10)">
            <a:hlinkClick r:id="" action="ppaction://media"/>
            <a:extLst>
              <a:ext uri="{FF2B5EF4-FFF2-40B4-BE49-F238E27FC236}">
                <a16:creationId xmlns:a16="http://schemas.microsoft.com/office/drawing/2014/main" id="{904B584B-33AA-2ECC-7940-A0C6393287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2" y="1744604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8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E2164A8-DDC7-2A72-6582-316693D158AC}"/>
              </a:ext>
            </a:extLst>
          </p:cNvPr>
          <p:cNvSpPr txBox="1"/>
          <p:nvPr/>
        </p:nvSpPr>
        <p:spPr>
          <a:xfrm>
            <a:off x="1707235" y="2321004"/>
            <a:ext cx="877753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감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사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6ABB7B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합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569DD2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니</a:t>
            </a:r>
            <a:r>
              <a:rPr lang="ko-KR" altLang="en-US" sz="13800" dirty="0">
                <a:ln w="47625" cap="rnd">
                  <a:solidFill>
                    <a:srgbClr val="2B2B2B"/>
                  </a:solidFill>
                </a:ln>
                <a:solidFill>
                  <a:srgbClr val="A7A2E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다</a:t>
            </a:r>
            <a:endParaRPr lang="en-US" altLang="ko-KR" sz="13800" dirty="0">
              <a:ln w="4762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2D238F36-E6D4-DB79-A3DE-D2E2044DFEF8}"/>
              </a:ext>
            </a:extLst>
          </p:cNvPr>
          <p:cNvSpPr/>
          <p:nvPr/>
        </p:nvSpPr>
        <p:spPr>
          <a:xfrm>
            <a:off x="881633" y="895292"/>
            <a:ext cx="375210" cy="383093"/>
          </a:xfrm>
          <a:custGeom>
            <a:avLst/>
            <a:gdLst>
              <a:gd name="connsiteX0" fmla="*/ 233903 w 375210"/>
              <a:gd name="connsiteY0" fmla="*/ 0 h 392572"/>
              <a:gd name="connsiteX1" fmla="*/ 324949 w 375210"/>
              <a:gd name="connsiteY1" fmla="*/ 18381 h 392572"/>
              <a:gd name="connsiteX2" fmla="*/ 329416 w 375210"/>
              <a:gd name="connsiteY2" fmla="*/ 20806 h 392572"/>
              <a:gd name="connsiteX3" fmla="*/ 335263 w 375210"/>
              <a:gd name="connsiteY3" fmla="*/ 27892 h 392572"/>
              <a:gd name="connsiteX4" fmla="*/ 375210 w 375210"/>
              <a:gd name="connsiteY4" fmla="*/ 158669 h 392572"/>
              <a:gd name="connsiteX5" fmla="*/ 141307 w 375210"/>
              <a:gd name="connsiteY5" fmla="*/ 392572 h 392572"/>
              <a:gd name="connsiteX6" fmla="*/ 50261 w 375210"/>
              <a:gd name="connsiteY6" fmla="*/ 374191 h 392572"/>
              <a:gd name="connsiteX7" fmla="*/ 45794 w 375210"/>
              <a:gd name="connsiteY7" fmla="*/ 371766 h 392572"/>
              <a:gd name="connsiteX8" fmla="*/ 39947 w 375210"/>
              <a:gd name="connsiteY8" fmla="*/ 364680 h 392572"/>
              <a:gd name="connsiteX9" fmla="*/ 0 w 375210"/>
              <a:gd name="connsiteY9" fmla="*/ 233903 h 392572"/>
              <a:gd name="connsiteX10" fmla="*/ 233903 w 375210"/>
              <a:gd name="connsiteY10" fmla="*/ 0 h 39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5210" h="392572">
                <a:moveTo>
                  <a:pt x="233903" y="0"/>
                </a:moveTo>
                <a:cubicBezTo>
                  <a:pt x="266198" y="0"/>
                  <a:pt x="296965" y="6545"/>
                  <a:pt x="324949" y="18381"/>
                </a:cubicBezTo>
                <a:lnTo>
                  <a:pt x="329416" y="20806"/>
                </a:lnTo>
                <a:lnTo>
                  <a:pt x="335263" y="27892"/>
                </a:lnTo>
                <a:cubicBezTo>
                  <a:pt x="360484" y="65223"/>
                  <a:pt x="375210" y="110226"/>
                  <a:pt x="375210" y="158669"/>
                </a:cubicBezTo>
                <a:cubicBezTo>
                  <a:pt x="375210" y="287850"/>
                  <a:pt x="270488" y="392572"/>
                  <a:pt x="141307" y="392572"/>
                </a:cubicBezTo>
                <a:cubicBezTo>
                  <a:pt x="109012" y="392572"/>
                  <a:pt x="78245" y="386027"/>
                  <a:pt x="50261" y="374191"/>
                </a:cubicBezTo>
                <a:lnTo>
                  <a:pt x="45794" y="371766"/>
                </a:lnTo>
                <a:lnTo>
                  <a:pt x="39947" y="364680"/>
                </a:lnTo>
                <a:cubicBezTo>
                  <a:pt x="14727" y="327349"/>
                  <a:pt x="0" y="282346"/>
                  <a:pt x="0" y="233903"/>
                </a:cubicBezTo>
                <a:cubicBezTo>
                  <a:pt x="0" y="104722"/>
                  <a:pt x="104722" y="0"/>
                  <a:pt x="233903" y="0"/>
                </a:cubicBezTo>
                <a:close/>
              </a:path>
            </a:pathLst>
          </a:custGeom>
          <a:solidFill>
            <a:srgbClr val="FFD679"/>
          </a:solid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0E8D58B2-7607-FF28-1BB4-EB1F8690C4CA}"/>
              </a:ext>
            </a:extLst>
          </p:cNvPr>
          <p:cNvSpPr/>
          <p:nvPr/>
        </p:nvSpPr>
        <p:spPr>
          <a:xfrm>
            <a:off x="789037" y="821874"/>
            <a:ext cx="422012" cy="436206"/>
          </a:xfrm>
          <a:custGeom>
            <a:avLst/>
            <a:gdLst>
              <a:gd name="connsiteX0" fmla="*/ 233903 w 422012"/>
              <a:gd name="connsiteY0" fmla="*/ 0 h 447000"/>
              <a:gd name="connsiteX1" fmla="*/ 399297 w 422012"/>
              <a:gd name="connsiteY1" fmla="*/ 68509 h 447000"/>
              <a:gd name="connsiteX2" fmla="*/ 422012 w 422012"/>
              <a:gd name="connsiteY2" fmla="*/ 96040 h 447000"/>
              <a:gd name="connsiteX3" fmla="*/ 417545 w 422012"/>
              <a:gd name="connsiteY3" fmla="*/ 93615 h 447000"/>
              <a:gd name="connsiteX4" fmla="*/ 326499 w 422012"/>
              <a:gd name="connsiteY4" fmla="*/ 75234 h 447000"/>
              <a:gd name="connsiteX5" fmla="*/ 92596 w 422012"/>
              <a:gd name="connsiteY5" fmla="*/ 309137 h 447000"/>
              <a:gd name="connsiteX6" fmla="*/ 132543 w 422012"/>
              <a:gd name="connsiteY6" fmla="*/ 439914 h 447000"/>
              <a:gd name="connsiteX7" fmla="*/ 138390 w 422012"/>
              <a:gd name="connsiteY7" fmla="*/ 447000 h 447000"/>
              <a:gd name="connsiteX8" fmla="*/ 103126 w 422012"/>
              <a:gd name="connsiteY8" fmla="*/ 427859 h 447000"/>
              <a:gd name="connsiteX9" fmla="*/ 0 w 422012"/>
              <a:gd name="connsiteY9" fmla="*/ 233903 h 447000"/>
              <a:gd name="connsiteX10" fmla="*/ 233903 w 422012"/>
              <a:gd name="connsiteY10" fmla="*/ 0 h 4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2012" h="447000">
                <a:moveTo>
                  <a:pt x="233903" y="0"/>
                </a:moveTo>
                <a:cubicBezTo>
                  <a:pt x="298494" y="0"/>
                  <a:pt x="356969" y="26180"/>
                  <a:pt x="399297" y="68509"/>
                </a:cubicBezTo>
                <a:lnTo>
                  <a:pt x="422012" y="96040"/>
                </a:lnTo>
                <a:lnTo>
                  <a:pt x="417545" y="93615"/>
                </a:lnTo>
                <a:cubicBezTo>
                  <a:pt x="389561" y="81779"/>
                  <a:pt x="358794" y="75234"/>
                  <a:pt x="326499" y="75234"/>
                </a:cubicBezTo>
                <a:cubicBezTo>
                  <a:pt x="197318" y="75234"/>
                  <a:pt x="92596" y="179956"/>
                  <a:pt x="92596" y="309137"/>
                </a:cubicBezTo>
                <a:cubicBezTo>
                  <a:pt x="92596" y="357580"/>
                  <a:pt x="107323" y="402583"/>
                  <a:pt x="132543" y="439914"/>
                </a:cubicBezTo>
                <a:lnTo>
                  <a:pt x="138390" y="447000"/>
                </a:lnTo>
                <a:lnTo>
                  <a:pt x="103126" y="427859"/>
                </a:lnTo>
                <a:cubicBezTo>
                  <a:pt x="40907" y="385825"/>
                  <a:pt x="0" y="314641"/>
                  <a:pt x="0" y="233903"/>
                </a:cubicBezTo>
                <a:cubicBezTo>
                  <a:pt x="0" y="104722"/>
                  <a:pt x="104722" y="0"/>
                  <a:pt x="233903" y="0"/>
                </a:cubicBezTo>
                <a:close/>
              </a:path>
            </a:pathLst>
          </a:custGeom>
          <a:solidFill>
            <a:srgbClr val="FFECC1"/>
          </a:solidFill>
          <a:ln w="5715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625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8920EC6-EC9B-4A3C-99E5-B251ED371821}"/>
              </a:ext>
            </a:extLst>
          </p:cNvPr>
          <p:cNvGrpSpPr/>
          <p:nvPr/>
        </p:nvGrpSpPr>
        <p:grpSpPr>
          <a:xfrm>
            <a:off x="447555" y="520861"/>
            <a:ext cx="11545775" cy="5963855"/>
            <a:chOff x="447555" y="520861"/>
            <a:chExt cx="11545775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28C9999-3EA6-4857-BAE4-F0D4F5F69C10}"/>
                </a:ext>
              </a:extLst>
            </p:cNvPr>
            <p:cNvSpPr/>
            <p:nvPr/>
          </p:nvSpPr>
          <p:spPr>
            <a:xfrm>
              <a:off x="10046923" y="1278385"/>
              <a:ext cx="1946407" cy="832483"/>
            </a:xfrm>
            <a:prstGeom prst="roundRect">
              <a:avLst/>
            </a:prstGeom>
            <a:solidFill>
              <a:srgbClr val="FF784C"/>
            </a:solidFill>
            <a:ln w="635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endParaRPr lang="ko-KR" altLang="en-US" sz="3600" dirty="0">
                <a:ln w="22225" cap="rnd">
                  <a:solidFill>
                    <a:srgbClr val="2B2B2B"/>
                  </a:solidFill>
                </a:ln>
                <a:solidFill>
                  <a:srgbClr val="FFF8E9"/>
                </a:solidFill>
                <a:latin typeface="TT투게더" panose="02020603020101020101" pitchFamily="18" charset="-127"/>
                <a:ea typeface="TT투게더" panose="02020603020101020101" pitchFamily="18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5861118-F56C-4AFC-8206-D1DAAECB5F59}"/>
                </a:ext>
              </a:extLst>
            </p:cNvPr>
            <p:cNvSpPr/>
            <p:nvPr/>
          </p:nvSpPr>
          <p:spPr>
            <a:xfrm>
              <a:off x="881633" y="895292"/>
              <a:ext cx="375210" cy="383093"/>
            </a:xfrm>
            <a:custGeom>
              <a:avLst/>
              <a:gdLst>
                <a:gd name="connsiteX0" fmla="*/ 233903 w 375210"/>
                <a:gd name="connsiteY0" fmla="*/ 0 h 392572"/>
                <a:gd name="connsiteX1" fmla="*/ 324949 w 375210"/>
                <a:gd name="connsiteY1" fmla="*/ 18381 h 392572"/>
                <a:gd name="connsiteX2" fmla="*/ 329416 w 375210"/>
                <a:gd name="connsiteY2" fmla="*/ 20806 h 392572"/>
                <a:gd name="connsiteX3" fmla="*/ 335263 w 375210"/>
                <a:gd name="connsiteY3" fmla="*/ 27892 h 392572"/>
                <a:gd name="connsiteX4" fmla="*/ 375210 w 375210"/>
                <a:gd name="connsiteY4" fmla="*/ 158669 h 392572"/>
                <a:gd name="connsiteX5" fmla="*/ 141307 w 375210"/>
                <a:gd name="connsiteY5" fmla="*/ 392572 h 392572"/>
                <a:gd name="connsiteX6" fmla="*/ 50261 w 375210"/>
                <a:gd name="connsiteY6" fmla="*/ 374191 h 392572"/>
                <a:gd name="connsiteX7" fmla="*/ 45794 w 375210"/>
                <a:gd name="connsiteY7" fmla="*/ 371766 h 392572"/>
                <a:gd name="connsiteX8" fmla="*/ 39947 w 375210"/>
                <a:gd name="connsiteY8" fmla="*/ 364680 h 392572"/>
                <a:gd name="connsiteX9" fmla="*/ 0 w 375210"/>
                <a:gd name="connsiteY9" fmla="*/ 233903 h 392572"/>
                <a:gd name="connsiteX10" fmla="*/ 233903 w 375210"/>
                <a:gd name="connsiteY10" fmla="*/ 0 h 39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5210" h="392572">
                  <a:moveTo>
                    <a:pt x="233903" y="0"/>
                  </a:moveTo>
                  <a:cubicBezTo>
                    <a:pt x="266198" y="0"/>
                    <a:pt x="296965" y="6545"/>
                    <a:pt x="324949" y="18381"/>
                  </a:cubicBezTo>
                  <a:lnTo>
                    <a:pt x="329416" y="20806"/>
                  </a:lnTo>
                  <a:lnTo>
                    <a:pt x="335263" y="27892"/>
                  </a:lnTo>
                  <a:cubicBezTo>
                    <a:pt x="360484" y="65223"/>
                    <a:pt x="375210" y="110226"/>
                    <a:pt x="375210" y="158669"/>
                  </a:cubicBezTo>
                  <a:cubicBezTo>
                    <a:pt x="375210" y="287850"/>
                    <a:pt x="270488" y="392572"/>
                    <a:pt x="141307" y="392572"/>
                  </a:cubicBezTo>
                  <a:cubicBezTo>
                    <a:pt x="109012" y="392572"/>
                    <a:pt x="78245" y="386027"/>
                    <a:pt x="50261" y="374191"/>
                  </a:cubicBezTo>
                  <a:lnTo>
                    <a:pt x="45794" y="371766"/>
                  </a:lnTo>
                  <a:lnTo>
                    <a:pt x="39947" y="364680"/>
                  </a:lnTo>
                  <a:cubicBezTo>
                    <a:pt x="14727" y="327349"/>
                    <a:pt x="0" y="282346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D67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75BD7A5E-9165-4F3A-AF68-A4125CD50A76}"/>
                </a:ext>
              </a:extLst>
            </p:cNvPr>
            <p:cNvSpPr/>
            <p:nvPr/>
          </p:nvSpPr>
          <p:spPr>
            <a:xfrm>
              <a:off x="789037" y="821874"/>
              <a:ext cx="422012" cy="436206"/>
            </a:xfrm>
            <a:custGeom>
              <a:avLst/>
              <a:gdLst>
                <a:gd name="connsiteX0" fmla="*/ 233903 w 422012"/>
                <a:gd name="connsiteY0" fmla="*/ 0 h 447000"/>
                <a:gd name="connsiteX1" fmla="*/ 399297 w 422012"/>
                <a:gd name="connsiteY1" fmla="*/ 68509 h 447000"/>
                <a:gd name="connsiteX2" fmla="*/ 422012 w 422012"/>
                <a:gd name="connsiteY2" fmla="*/ 96040 h 447000"/>
                <a:gd name="connsiteX3" fmla="*/ 417545 w 422012"/>
                <a:gd name="connsiteY3" fmla="*/ 93615 h 447000"/>
                <a:gd name="connsiteX4" fmla="*/ 326499 w 422012"/>
                <a:gd name="connsiteY4" fmla="*/ 75234 h 447000"/>
                <a:gd name="connsiteX5" fmla="*/ 92596 w 422012"/>
                <a:gd name="connsiteY5" fmla="*/ 309137 h 447000"/>
                <a:gd name="connsiteX6" fmla="*/ 132543 w 422012"/>
                <a:gd name="connsiteY6" fmla="*/ 439914 h 447000"/>
                <a:gd name="connsiteX7" fmla="*/ 138390 w 422012"/>
                <a:gd name="connsiteY7" fmla="*/ 447000 h 447000"/>
                <a:gd name="connsiteX8" fmla="*/ 103126 w 422012"/>
                <a:gd name="connsiteY8" fmla="*/ 427859 h 447000"/>
                <a:gd name="connsiteX9" fmla="*/ 0 w 422012"/>
                <a:gd name="connsiteY9" fmla="*/ 233903 h 447000"/>
                <a:gd name="connsiteX10" fmla="*/ 233903 w 422012"/>
                <a:gd name="connsiteY10" fmla="*/ 0 h 44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2012" h="447000">
                  <a:moveTo>
                    <a:pt x="233903" y="0"/>
                  </a:moveTo>
                  <a:cubicBezTo>
                    <a:pt x="298494" y="0"/>
                    <a:pt x="356969" y="26180"/>
                    <a:pt x="399297" y="68509"/>
                  </a:cubicBezTo>
                  <a:lnTo>
                    <a:pt x="422012" y="96040"/>
                  </a:lnTo>
                  <a:lnTo>
                    <a:pt x="417545" y="93615"/>
                  </a:lnTo>
                  <a:cubicBezTo>
                    <a:pt x="389561" y="81779"/>
                    <a:pt x="358794" y="75234"/>
                    <a:pt x="326499" y="75234"/>
                  </a:cubicBezTo>
                  <a:cubicBezTo>
                    <a:pt x="197318" y="75234"/>
                    <a:pt x="92596" y="179956"/>
                    <a:pt x="92596" y="309137"/>
                  </a:cubicBezTo>
                  <a:cubicBezTo>
                    <a:pt x="92596" y="357580"/>
                    <a:pt x="107323" y="402583"/>
                    <a:pt x="132543" y="439914"/>
                  </a:cubicBezTo>
                  <a:lnTo>
                    <a:pt x="138390" y="447000"/>
                  </a:lnTo>
                  <a:lnTo>
                    <a:pt x="103126" y="427859"/>
                  </a:lnTo>
                  <a:cubicBezTo>
                    <a:pt x="40907" y="385825"/>
                    <a:pt x="0" y="314641"/>
                    <a:pt x="0" y="233903"/>
                  </a:cubicBezTo>
                  <a:cubicBezTo>
                    <a:pt x="0" y="104722"/>
                    <a:pt x="104722" y="0"/>
                    <a:pt x="233903" y="0"/>
                  </a:cubicBezTo>
                  <a:close/>
                </a:path>
              </a:pathLst>
            </a:custGeom>
            <a:solidFill>
              <a:srgbClr val="FFECC1"/>
            </a:solidFill>
            <a:ln w="57150" cap="rnd">
              <a:solidFill>
                <a:srgbClr val="2B2B2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7A42FD-5233-4700-ABAA-58BF55534609}"/>
              </a:ext>
            </a:extLst>
          </p:cNvPr>
          <p:cNvSpPr txBox="1"/>
          <p:nvPr/>
        </p:nvSpPr>
        <p:spPr>
          <a:xfrm>
            <a:off x="5054788" y="621584"/>
            <a:ext cx="2082424" cy="1142132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z="5400" dirty="0">
                <a:ln w="41275" cap="rnd">
                  <a:solidFill>
                    <a:srgbClr val="2B2B2B"/>
                  </a:solidFill>
                </a:ln>
                <a:solidFill>
                  <a:srgbClr val="FF784C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목</a:t>
            </a:r>
            <a:r>
              <a:rPr lang="ko-KR" altLang="en-US" sz="5400" dirty="0">
                <a:ln w="41275" cap="rnd">
                  <a:solidFill>
                    <a:srgbClr val="2B2B2B"/>
                  </a:solidFill>
                </a:ln>
                <a:solidFill>
                  <a:srgbClr val="FFD44E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차</a:t>
            </a:r>
            <a:endParaRPr lang="en-US" altLang="ko-KR" sz="6000" dirty="0">
              <a:ln w="41275" cap="rnd">
                <a:solidFill>
                  <a:srgbClr val="2B2B2B"/>
                </a:solidFill>
              </a:ln>
              <a:solidFill>
                <a:srgbClr val="9A74DE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3E7D50D-3ED9-4778-966E-38B0163B4859}"/>
              </a:ext>
            </a:extLst>
          </p:cNvPr>
          <p:cNvSpPr/>
          <p:nvPr/>
        </p:nvSpPr>
        <p:spPr>
          <a:xfrm>
            <a:off x="4488325" y="2125583"/>
            <a:ext cx="675474" cy="675247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1FFAC4D-BD6D-4F6E-9326-A5D937AA338F}"/>
              </a:ext>
            </a:extLst>
          </p:cNvPr>
          <p:cNvSpPr/>
          <p:nvPr/>
        </p:nvSpPr>
        <p:spPr>
          <a:xfrm>
            <a:off x="4488325" y="3443384"/>
            <a:ext cx="675474" cy="675247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2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E974BC4-6384-43D3-B8EF-1D7A2CF998EC}"/>
              </a:ext>
            </a:extLst>
          </p:cNvPr>
          <p:cNvSpPr/>
          <p:nvPr/>
        </p:nvSpPr>
        <p:spPr>
          <a:xfrm>
            <a:off x="4488325" y="4761185"/>
            <a:ext cx="675474" cy="675247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9A1223-2EEC-47E5-8DE1-4742D8469CF8}"/>
              </a:ext>
            </a:extLst>
          </p:cNvPr>
          <p:cNvSpPr txBox="1"/>
          <p:nvPr/>
        </p:nvSpPr>
        <p:spPr>
          <a:xfrm>
            <a:off x="5279215" y="2093545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프로젝트 설명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95EF20-F927-4149-AEEB-755885F34F6D}"/>
              </a:ext>
            </a:extLst>
          </p:cNvPr>
          <p:cNvSpPr txBox="1"/>
          <p:nvPr/>
        </p:nvSpPr>
        <p:spPr>
          <a:xfrm>
            <a:off x="5279215" y="3411346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중간 발표 비교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6AE915-2BAF-4ED9-BED5-7D654C768B9C}"/>
              </a:ext>
            </a:extLst>
          </p:cNvPr>
          <p:cNvSpPr txBox="1"/>
          <p:nvPr/>
        </p:nvSpPr>
        <p:spPr>
          <a:xfrm>
            <a:off x="5279215" y="4729147"/>
            <a:ext cx="480190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기능 설명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755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5" y="821592"/>
            <a:ext cx="5036846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프로젝트 설명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01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EAFDC1D-BF02-4ECA-B6FE-EA207E5912B2}"/>
              </a:ext>
            </a:extLst>
          </p:cNvPr>
          <p:cNvSpPr/>
          <p:nvPr/>
        </p:nvSpPr>
        <p:spPr>
          <a:xfrm>
            <a:off x="1355807" y="2261665"/>
            <a:ext cx="1910480" cy="191048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88061F-B0B6-460B-9E85-959F6D285CDF}"/>
              </a:ext>
            </a:extLst>
          </p:cNvPr>
          <p:cNvSpPr txBox="1"/>
          <p:nvPr/>
        </p:nvSpPr>
        <p:spPr>
          <a:xfrm>
            <a:off x="3159607" y="4665864"/>
            <a:ext cx="5687592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2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ctr"/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OpenCV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를 활용한 포토샵 프로그램을 제작했습니다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GUI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는 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Qt</a:t>
            </a:r>
            <a:r>
              <a:rPr lang="ko-KR" altLang="en-US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를 사용했습니다</a:t>
            </a:r>
            <a:r>
              <a:rPr lang="en-US" altLang="ko-KR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.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7BC0A5A2-862C-4884-B3F0-54F02F8CF026}"/>
              </a:ext>
            </a:extLst>
          </p:cNvPr>
          <p:cNvSpPr/>
          <p:nvPr/>
        </p:nvSpPr>
        <p:spPr>
          <a:xfrm>
            <a:off x="4737625" y="2257851"/>
            <a:ext cx="2716750" cy="1910482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A697D8C4-C0E3-4527-852A-4237CC1C17E5}"/>
              </a:ext>
            </a:extLst>
          </p:cNvPr>
          <p:cNvSpPr/>
          <p:nvPr/>
        </p:nvSpPr>
        <p:spPr>
          <a:xfrm>
            <a:off x="8731482" y="2261665"/>
            <a:ext cx="1910481" cy="1910482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7200" dirty="0">
              <a:ln w="41275" cap="rnd">
                <a:solidFill>
                  <a:srgbClr val="2B2B2B"/>
                </a:solidFill>
              </a:ln>
              <a:solidFill>
                <a:schemeClr val="bg1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2" name="화살표: 왼쪽 1">
            <a:extLst>
              <a:ext uri="{FF2B5EF4-FFF2-40B4-BE49-F238E27FC236}">
                <a16:creationId xmlns:a16="http://schemas.microsoft.com/office/drawing/2014/main" id="{7A2B47E2-150D-EF49-4A96-13041B6B76D8}"/>
              </a:ext>
            </a:extLst>
          </p:cNvPr>
          <p:cNvSpPr/>
          <p:nvPr/>
        </p:nvSpPr>
        <p:spPr>
          <a:xfrm>
            <a:off x="3641956" y="2946906"/>
            <a:ext cx="720000" cy="540000"/>
          </a:xfrm>
          <a:prstGeom prst="leftArrow">
            <a:avLst/>
          </a:prstGeom>
          <a:solidFill>
            <a:srgbClr val="6ABB7B"/>
          </a:solid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3" name="더하기 기호 2">
            <a:extLst>
              <a:ext uri="{FF2B5EF4-FFF2-40B4-BE49-F238E27FC236}">
                <a16:creationId xmlns:a16="http://schemas.microsoft.com/office/drawing/2014/main" id="{47DB6DA4-3321-C99F-25B8-9562C51D8C64}"/>
              </a:ext>
            </a:extLst>
          </p:cNvPr>
          <p:cNvSpPr/>
          <p:nvPr/>
        </p:nvSpPr>
        <p:spPr>
          <a:xfrm>
            <a:off x="7732443" y="2856906"/>
            <a:ext cx="720000" cy="720000"/>
          </a:xfrm>
          <a:prstGeom prst="mathPlus">
            <a:avLst/>
          </a:prstGeom>
          <a:solidFill>
            <a:srgbClr val="6ABB7B"/>
          </a:solidFill>
          <a:ln w="53975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4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>
            <a:extLst>
              <a:ext uri="{FF2B5EF4-FFF2-40B4-BE49-F238E27FC236}">
                <a16:creationId xmlns:a16="http://schemas.microsoft.com/office/drawing/2014/main" id="{38D57248-4FDA-67C1-F83D-6A8DB86D5CA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CB89345-4CF0-BADA-5F82-34B8DE58660A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EDF0D96-EF89-29D7-DFCA-01C0F58A97E5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979265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기본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4875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42004" y="2589512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2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43470" y="3229176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3</a:t>
            </a:r>
          </a:p>
        </p:txBody>
      </p: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2695645D-CBEE-52B2-9879-977B81642533}"/>
              </a:ext>
            </a:extLst>
          </p:cNvPr>
          <p:cNvSpPr/>
          <p:nvPr/>
        </p:nvSpPr>
        <p:spPr>
          <a:xfrm>
            <a:off x="6845760" y="3869624"/>
            <a:ext cx="540000" cy="540000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4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DC34A62-B227-16F5-3F68-5B17A8C1B019}"/>
              </a:ext>
            </a:extLst>
          </p:cNvPr>
          <p:cNvSpPr txBox="1"/>
          <p:nvPr/>
        </p:nvSpPr>
        <p:spPr>
          <a:xfrm>
            <a:off x="7474857" y="1826466"/>
            <a:ext cx="3523182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선택 부분 색상 변경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82241" y="2482719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랜덤 팔레트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74857" y="3122383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그림자 제거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30" name="사각형: 둥근 모서리 129">
            <a:extLst>
              <a:ext uri="{FF2B5EF4-FFF2-40B4-BE49-F238E27FC236}">
                <a16:creationId xmlns:a16="http://schemas.microsoft.com/office/drawing/2014/main" id="{50D813AE-8E80-94C9-8F7C-CDA75E3B72EA}"/>
              </a:ext>
            </a:extLst>
          </p:cNvPr>
          <p:cNvSpPr/>
          <p:nvPr/>
        </p:nvSpPr>
        <p:spPr>
          <a:xfrm>
            <a:off x="6851629" y="4509455"/>
            <a:ext cx="540000" cy="540000"/>
          </a:xfrm>
          <a:prstGeom prst="roundRect">
            <a:avLst/>
          </a:prstGeom>
          <a:solidFill>
            <a:srgbClr val="569DD2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5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C54B246-5F3A-8B0F-44A1-62357F7B3B81}"/>
              </a:ext>
            </a:extLst>
          </p:cNvPr>
          <p:cNvSpPr txBox="1"/>
          <p:nvPr/>
        </p:nvSpPr>
        <p:spPr>
          <a:xfrm>
            <a:off x="7474858" y="3744831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모자이크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529667" y="2859512"/>
            <a:ext cx="2312337" cy="510223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>
            <a:off x="5101389" y="3369735"/>
            <a:ext cx="1742081" cy="129441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D2F15D3B-90AA-6BF1-322F-F3B768D7FA75}"/>
              </a:ext>
            </a:extLst>
          </p:cNvPr>
          <p:cNvCxnSpPr>
            <a:cxnSpLocks/>
            <a:endCxn id="126" idx="1"/>
          </p:cNvCxnSpPr>
          <p:nvPr/>
        </p:nvCxnSpPr>
        <p:spPr>
          <a:xfrm>
            <a:off x="5681133" y="3536950"/>
            <a:ext cx="1164627" cy="602674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5" name="직선 연결선 134">
            <a:extLst>
              <a:ext uri="{FF2B5EF4-FFF2-40B4-BE49-F238E27FC236}">
                <a16:creationId xmlns:a16="http://schemas.microsoft.com/office/drawing/2014/main" id="{3E272AAB-9BB2-9818-8DB0-9AF9B0FC7201}"/>
              </a:ext>
            </a:extLst>
          </p:cNvPr>
          <p:cNvCxnSpPr>
            <a:cxnSpLocks/>
            <a:endCxn id="130" idx="1"/>
          </p:cNvCxnSpPr>
          <p:nvPr/>
        </p:nvCxnSpPr>
        <p:spPr>
          <a:xfrm>
            <a:off x="6036733" y="4509455"/>
            <a:ext cx="814896" cy="27000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6" name="사각형: 둥근 모서리 135">
            <a:extLst>
              <a:ext uri="{FF2B5EF4-FFF2-40B4-BE49-F238E27FC236}">
                <a16:creationId xmlns:a16="http://schemas.microsoft.com/office/drawing/2014/main" id="{23B94341-AF90-173B-06FE-6EBDBB1A6435}"/>
              </a:ext>
            </a:extLst>
          </p:cNvPr>
          <p:cNvSpPr/>
          <p:nvPr/>
        </p:nvSpPr>
        <p:spPr>
          <a:xfrm>
            <a:off x="6853095" y="5167492"/>
            <a:ext cx="540000" cy="540000"/>
          </a:xfrm>
          <a:prstGeom prst="roundRect">
            <a:avLst/>
          </a:prstGeom>
          <a:solidFill>
            <a:srgbClr val="A7A2E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6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6667244-4138-B860-3D72-CCC897300B03}"/>
              </a:ext>
            </a:extLst>
          </p:cNvPr>
          <p:cNvSpPr txBox="1"/>
          <p:nvPr/>
        </p:nvSpPr>
        <p:spPr>
          <a:xfrm>
            <a:off x="7482241" y="4402662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RGB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조절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092A7200-0A4C-4D5E-4058-F70BAFC722FF}"/>
              </a:ext>
            </a:extLst>
          </p:cNvPr>
          <p:cNvCxnSpPr>
            <a:cxnSpLocks/>
            <a:endCxn id="136" idx="1"/>
          </p:cNvCxnSpPr>
          <p:nvPr/>
        </p:nvCxnSpPr>
        <p:spPr>
          <a:xfrm>
            <a:off x="5075767" y="5029200"/>
            <a:ext cx="1777328" cy="408292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사각형: 둥근 모서리 138">
            <a:extLst>
              <a:ext uri="{FF2B5EF4-FFF2-40B4-BE49-F238E27FC236}">
                <a16:creationId xmlns:a16="http://schemas.microsoft.com/office/drawing/2014/main" id="{8AE169D0-817C-40BB-A0C4-6CEFE39D1771}"/>
              </a:ext>
            </a:extLst>
          </p:cNvPr>
          <p:cNvSpPr/>
          <p:nvPr/>
        </p:nvSpPr>
        <p:spPr>
          <a:xfrm>
            <a:off x="6842004" y="1932876"/>
            <a:ext cx="540000" cy="540000"/>
          </a:xfrm>
          <a:prstGeom prst="roundRect">
            <a:avLst/>
          </a:prstGeom>
          <a:solidFill>
            <a:srgbClr val="FF4D4D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97AA222-0005-2543-9609-08F62E987BBB}"/>
              </a:ext>
            </a:extLst>
          </p:cNvPr>
          <p:cNvSpPr txBox="1"/>
          <p:nvPr/>
        </p:nvSpPr>
        <p:spPr>
          <a:xfrm>
            <a:off x="7482241" y="5060493"/>
            <a:ext cx="3523182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실행 취소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/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다시 실행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/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원본 복원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B024E685-7435-FE73-C4E5-CE94BA2295FD}"/>
              </a:ext>
            </a:extLst>
          </p:cNvPr>
          <p:cNvCxnSpPr>
            <a:cxnSpLocks/>
            <a:endCxn id="139" idx="1"/>
          </p:cNvCxnSpPr>
          <p:nvPr/>
        </p:nvCxnSpPr>
        <p:spPr>
          <a:xfrm flipV="1">
            <a:off x="5075767" y="2202876"/>
            <a:ext cx="1766237" cy="682141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391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5C3A949A-9FD1-6957-A541-B997EC70439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54E3EEF8-55B6-FDE8-A93D-B46B26A6536E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3F5124A-3B1A-2E72-F328-1E2461E96BE7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5" y="821592"/>
            <a:ext cx="8241732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후보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5132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34621" y="3098372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7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34621" y="4074189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8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74858" y="2991113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자동 보정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74858" y="3967396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외곽선 검출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773083" y="3368372"/>
            <a:ext cx="2061538" cy="23400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>
            <a:off x="5357380" y="3771799"/>
            <a:ext cx="1477241" cy="572390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74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>
            <a:extLst>
              <a:ext uri="{FF2B5EF4-FFF2-40B4-BE49-F238E27FC236}">
                <a16:creationId xmlns:a16="http://schemas.microsoft.com/office/drawing/2014/main" id="{38D57248-4FDA-67C1-F83D-6A8DB86D5CA4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CB89345-4CF0-BADA-5F82-34B8DE58660A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EDF0D96-EF89-29D7-DFCA-01C0F58A97E5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8113885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중간 발표 비교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(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최종 발표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,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추가 기능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)</a:t>
            </a: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02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B01E1F9-E052-89F0-D2C7-9E44AC5DF25B}"/>
              </a:ext>
            </a:extLst>
          </p:cNvPr>
          <p:cNvSpPr/>
          <p:nvPr/>
        </p:nvSpPr>
        <p:spPr>
          <a:xfrm>
            <a:off x="1133001" y="2184875"/>
            <a:ext cx="5040000" cy="331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600" dirty="0">
              <a:ln w="22225" cap="rnd">
                <a:solidFill>
                  <a:srgbClr val="2B2B2B"/>
                </a:solidFill>
              </a:ln>
              <a:solidFill>
                <a:srgbClr val="FFF8E9"/>
              </a:solidFill>
              <a:latin typeface="TT투게더" panose="02020603020101020101" pitchFamily="18" charset="-127"/>
              <a:ea typeface="TT투게더" panose="02020603020101020101" pitchFamily="18" charset="-127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A66CEAA4-5543-F866-5FCE-25656A84D77A}"/>
              </a:ext>
            </a:extLst>
          </p:cNvPr>
          <p:cNvSpPr/>
          <p:nvPr/>
        </p:nvSpPr>
        <p:spPr>
          <a:xfrm>
            <a:off x="6845760" y="2759023"/>
            <a:ext cx="540000" cy="540000"/>
          </a:xfrm>
          <a:prstGeom prst="roundRect">
            <a:avLst/>
          </a:prstGeom>
          <a:solidFill>
            <a:srgbClr val="FF784C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8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9</a:t>
            </a:r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D9FA1BCB-8AA5-139C-810A-6C7BEDBDDBC0}"/>
              </a:ext>
            </a:extLst>
          </p:cNvPr>
          <p:cNvSpPr/>
          <p:nvPr/>
        </p:nvSpPr>
        <p:spPr>
          <a:xfrm>
            <a:off x="6845760" y="3585171"/>
            <a:ext cx="540000" cy="540000"/>
          </a:xfrm>
          <a:prstGeom prst="roundRect">
            <a:avLst/>
          </a:prstGeom>
          <a:solidFill>
            <a:srgbClr val="FFD44E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2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10</a:t>
            </a:r>
          </a:p>
        </p:txBody>
      </p: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2695645D-CBEE-52B2-9879-977B81642533}"/>
              </a:ext>
            </a:extLst>
          </p:cNvPr>
          <p:cNvSpPr/>
          <p:nvPr/>
        </p:nvSpPr>
        <p:spPr>
          <a:xfrm>
            <a:off x="6845760" y="4406824"/>
            <a:ext cx="540000" cy="540000"/>
          </a:xfrm>
          <a:prstGeom prst="roundRect">
            <a:avLst/>
          </a:prstGeom>
          <a:solidFill>
            <a:srgbClr val="6ABB7B"/>
          </a:solidFill>
          <a:ln w="50800"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ln w="3810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11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52C7478E-2D06-4360-0EB6-B219ED566294}"/>
              </a:ext>
            </a:extLst>
          </p:cNvPr>
          <p:cNvSpPr txBox="1"/>
          <p:nvPr/>
        </p:nvSpPr>
        <p:spPr>
          <a:xfrm>
            <a:off x="7484531" y="2652230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카툰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필터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BEC43AF-DD8F-E73F-C94B-62C67A3BCC8B}"/>
              </a:ext>
            </a:extLst>
          </p:cNvPr>
          <p:cNvSpPr txBox="1"/>
          <p:nvPr/>
        </p:nvSpPr>
        <p:spPr>
          <a:xfrm>
            <a:off x="7484531" y="3460378"/>
            <a:ext cx="3515798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스케치 필터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C54B246-5F3A-8B0F-44A1-62357F7B3B81}"/>
              </a:ext>
            </a:extLst>
          </p:cNvPr>
          <p:cNvSpPr txBox="1"/>
          <p:nvPr/>
        </p:nvSpPr>
        <p:spPr>
          <a:xfrm>
            <a:off x="7484531" y="4300031"/>
            <a:ext cx="3523181" cy="7535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리퀴파이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네오 ExtraBold" panose="00000900000000000000" pitchFamily="2" charset="-127"/>
              <a:ea typeface="나눔스퀘어 네오 ExtraBold" panose="00000900000000000000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8BE5504E-4B9A-935F-F7C0-32698550D88A}"/>
              </a:ext>
            </a:extLst>
          </p:cNvPr>
          <p:cNvCxnSpPr>
            <a:cxnSpLocks/>
            <a:endCxn id="124" idx="1"/>
          </p:cNvCxnSpPr>
          <p:nvPr/>
        </p:nvCxnSpPr>
        <p:spPr>
          <a:xfrm flipV="1">
            <a:off x="4962525" y="3029023"/>
            <a:ext cx="1883235" cy="814315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8ADCAD41-E766-71F3-6BE1-E3CC8E489C46}"/>
              </a:ext>
            </a:extLst>
          </p:cNvPr>
          <p:cNvCxnSpPr>
            <a:cxnSpLocks/>
            <a:endCxn id="125" idx="1"/>
          </p:cNvCxnSpPr>
          <p:nvPr/>
        </p:nvCxnSpPr>
        <p:spPr>
          <a:xfrm flipV="1">
            <a:off x="5276850" y="3855171"/>
            <a:ext cx="1568910" cy="72304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D2F15D3B-90AA-6BF1-322F-F3B768D7FA75}"/>
              </a:ext>
            </a:extLst>
          </p:cNvPr>
          <p:cNvCxnSpPr>
            <a:cxnSpLocks/>
            <a:endCxn id="126" idx="1"/>
          </p:cNvCxnSpPr>
          <p:nvPr/>
        </p:nvCxnSpPr>
        <p:spPr>
          <a:xfrm>
            <a:off x="3971925" y="3927475"/>
            <a:ext cx="2873835" cy="749349"/>
          </a:xfrm>
          <a:prstGeom prst="line">
            <a:avLst/>
          </a:prstGeom>
          <a:ln>
            <a:solidFill>
              <a:srgbClr val="2B2B2B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98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- 1.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선택 부분 색상 변경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5BC48134-6E89-236E-0ABD-E7F6790EA1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3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4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- 2.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랜덤 팔레트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6" name="제목 없는 동영상 - Clipchamp로 제작 (1)">
            <a:hlinkClick r:id="" action="ppaction://media"/>
            <a:extLst>
              <a:ext uri="{FF2B5EF4-FFF2-40B4-BE49-F238E27FC236}">
                <a16:creationId xmlns:a16="http://schemas.microsoft.com/office/drawing/2014/main" id="{5111D0E4-2688-9EED-52D6-AD53B2DBA2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4" cy="42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F6C74BC-846A-4BC9-807B-3F88D81E2DEB}"/>
              </a:ext>
            </a:extLst>
          </p:cNvPr>
          <p:cNvGrpSpPr/>
          <p:nvPr/>
        </p:nvGrpSpPr>
        <p:grpSpPr>
          <a:xfrm>
            <a:off x="447555" y="520861"/>
            <a:ext cx="11296890" cy="5963855"/>
            <a:chOff x="447555" y="520861"/>
            <a:chExt cx="11296890" cy="5963855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018EB67-063E-42A3-B84E-4B571E59B79D}"/>
                </a:ext>
              </a:extLst>
            </p:cNvPr>
            <p:cNvSpPr/>
            <p:nvPr/>
          </p:nvSpPr>
          <p:spPr>
            <a:xfrm>
              <a:off x="632748" y="690288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ECC1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54A630E-A948-4AC5-BC1E-0CA194DA65E6}"/>
                </a:ext>
              </a:extLst>
            </p:cNvPr>
            <p:cNvSpPr/>
            <p:nvPr/>
          </p:nvSpPr>
          <p:spPr>
            <a:xfrm>
              <a:off x="447555" y="520861"/>
              <a:ext cx="11111697" cy="5794428"/>
            </a:xfrm>
            <a:prstGeom prst="roundRect">
              <a:avLst>
                <a:gd name="adj" fmla="val 10429"/>
              </a:avLst>
            </a:prstGeom>
            <a:solidFill>
              <a:srgbClr val="FFF8E9"/>
            </a:solidFill>
            <a:ln w="5715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B0E7625-753F-42DE-88C9-C6BC8F7E0920}"/>
              </a:ext>
            </a:extLst>
          </p:cNvPr>
          <p:cNvSpPr txBox="1"/>
          <p:nvPr/>
        </p:nvSpPr>
        <p:spPr>
          <a:xfrm>
            <a:off x="1647334" y="821592"/>
            <a:ext cx="7179031" cy="753585"/>
          </a:xfrm>
          <a:prstGeom prst="rect">
            <a:avLst/>
          </a:prstGeom>
          <a:noFill/>
        </p:spPr>
        <p:txBody>
          <a:bodyPr wrap="square" tIns="144000" bIns="0" rtlCol="0" anchor="ctr" anchorCtr="0">
            <a:noAutofit/>
          </a:bodyPr>
          <a:lstStyle/>
          <a:p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기능 설명 </a:t>
            </a:r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- 3. </a:t>
            </a:r>
            <a:r>
              <a:rPr lang="ko-KR" altLang="en-US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그림자 제거</a:t>
            </a:r>
            <a:endParaRPr lang="en-US" altLang="ko-KR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FBFC709F-68F5-4549-A28D-2C7C7E818DBD}"/>
              </a:ext>
            </a:extLst>
          </p:cNvPr>
          <p:cNvSpPr/>
          <p:nvPr/>
        </p:nvSpPr>
        <p:spPr>
          <a:xfrm rot="10800000" flipV="1">
            <a:off x="193266" y="924559"/>
            <a:ext cx="1422174" cy="650617"/>
          </a:xfrm>
          <a:custGeom>
            <a:avLst/>
            <a:gdLst>
              <a:gd name="connsiteX0" fmla="*/ 1986997 w 2125747"/>
              <a:gd name="connsiteY0" fmla="*/ 832483 h 832483"/>
              <a:gd name="connsiteX1" fmla="*/ 29526 w 2125747"/>
              <a:gd name="connsiteY1" fmla="*/ 832483 h 832483"/>
              <a:gd name="connsiteX2" fmla="*/ 0 w 2125747"/>
              <a:gd name="connsiteY2" fmla="*/ 826522 h 832483"/>
              <a:gd name="connsiteX3" fmla="*/ 211472 w 2125747"/>
              <a:gd name="connsiteY3" fmla="*/ 415923 h 832483"/>
              <a:gd name="connsiteX4" fmla="*/ 297 w 2125747"/>
              <a:gd name="connsiteY4" fmla="*/ 5901 h 832483"/>
              <a:gd name="connsiteX5" fmla="*/ 29526 w 2125747"/>
              <a:gd name="connsiteY5" fmla="*/ 0 h 832483"/>
              <a:gd name="connsiteX6" fmla="*/ 1986997 w 2125747"/>
              <a:gd name="connsiteY6" fmla="*/ 0 h 832483"/>
              <a:gd name="connsiteX7" fmla="*/ 2125747 w 2125747"/>
              <a:gd name="connsiteY7" fmla="*/ 138750 h 832483"/>
              <a:gd name="connsiteX8" fmla="*/ 2125747 w 2125747"/>
              <a:gd name="connsiteY8" fmla="*/ 693733 h 832483"/>
              <a:gd name="connsiteX9" fmla="*/ 1986997 w 2125747"/>
              <a:gd name="connsiteY9" fmla="*/ 832483 h 832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25747" h="832483">
                <a:moveTo>
                  <a:pt x="1986997" y="832483"/>
                </a:moveTo>
                <a:lnTo>
                  <a:pt x="29526" y="832483"/>
                </a:lnTo>
                <a:lnTo>
                  <a:pt x="0" y="826522"/>
                </a:lnTo>
                <a:lnTo>
                  <a:pt x="211472" y="415923"/>
                </a:lnTo>
                <a:lnTo>
                  <a:pt x="297" y="5901"/>
                </a:lnTo>
                <a:lnTo>
                  <a:pt x="29526" y="0"/>
                </a:lnTo>
                <a:lnTo>
                  <a:pt x="1986997" y="0"/>
                </a:lnTo>
                <a:cubicBezTo>
                  <a:pt x="2063627" y="0"/>
                  <a:pt x="2125747" y="62120"/>
                  <a:pt x="2125747" y="138750"/>
                </a:cubicBezTo>
                <a:lnTo>
                  <a:pt x="2125747" y="693733"/>
                </a:lnTo>
                <a:cubicBezTo>
                  <a:pt x="2125747" y="770363"/>
                  <a:pt x="2063627" y="832483"/>
                  <a:pt x="1986997" y="832483"/>
                </a:cubicBezTo>
                <a:close/>
              </a:path>
            </a:pathLst>
          </a:custGeom>
          <a:solidFill>
            <a:srgbClr val="569DD2"/>
          </a:solidFill>
          <a:ln w="50800" cap="rnd">
            <a:solidFill>
              <a:srgbClr val="2B2B2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3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000" dirty="0">
                <a:ln w="31750" cap="rnd">
                  <a:solidFill>
                    <a:srgbClr val="2B2B2B"/>
                  </a:solidFill>
                </a:ln>
                <a:solidFill>
                  <a:schemeClr val="bg1"/>
                </a:solidFill>
                <a:latin typeface="Rix이누아리두리 Regular" panose="00000500000000000000" pitchFamily="2" charset="-127"/>
                <a:ea typeface="Rix이누아리두리 Regular" panose="00000500000000000000" pitchFamily="2" charset="-127"/>
              </a:rPr>
              <a:t>03</a:t>
            </a:r>
            <a:endParaRPr lang="ko-KR" altLang="en-US" sz="4000" dirty="0">
              <a:ln w="31750" cap="rnd">
                <a:solidFill>
                  <a:srgbClr val="2B2B2B"/>
                </a:solidFill>
              </a:ln>
              <a:solidFill>
                <a:schemeClr val="bg1"/>
              </a:solidFill>
              <a:latin typeface="Rix이누아리두리 Regular" panose="00000500000000000000" pitchFamily="2" charset="-127"/>
              <a:ea typeface="Rix이누아리두리 Regular" panose="00000500000000000000" pitchFamily="2" charset="-127"/>
            </a:endParaRPr>
          </a:p>
        </p:txBody>
      </p:sp>
      <p:pic>
        <p:nvPicPr>
          <p:cNvPr id="2" name="제목 없는 동영상 - Clipchamp로 제작 (2)">
            <a:hlinkClick r:id="" action="ppaction://media"/>
            <a:extLst>
              <a:ext uri="{FF2B5EF4-FFF2-40B4-BE49-F238E27FC236}">
                <a16:creationId xmlns:a16="http://schemas.microsoft.com/office/drawing/2014/main" id="{09FDD39C-7654-7B0E-C892-33EDDAFB2C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063" y="1744604"/>
            <a:ext cx="7629874" cy="429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ABB7B"/>
        </a:solidFill>
        <a:ln w="53975">
          <a:solidFill>
            <a:srgbClr val="2B2B2B"/>
          </a:solidFill>
        </a:ln>
      </a:spPr>
      <a:bodyPr rot="0" spcFirstLastPara="0" vertOverflow="overflow" horzOverflow="overflow" vert="horz" wrap="square" lIns="91440" tIns="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3600" dirty="0">
            <a:ln w="22225" cap="rnd">
              <a:solidFill>
                <a:srgbClr val="2B2B2B"/>
              </a:solidFill>
            </a:ln>
            <a:solidFill>
              <a:srgbClr val="FFF8E9"/>
            </a:solidFill>
            <a:latin typeface="TT투게더" panose="02020603020101020101" pitchFamily="18" charset="-127"/>
            <a:ea typeface="TT투게더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185</Words>
  <Application>Microsoft Office PowerPoint</Application>
  <PresentationFormat>와이드스크린</PresentationFormat>
  <Paragraphs>62</Paragraphs>
  <Slides>17</Slides>
  <Notes>0</Notes>
  <HiddenSlides>0</HiddenSlides>
  <MMClips>10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Rix이누아리두리 Regular</vt:lpstr>
      <vt:lpstr>TT투게더</vt:lpstr>
      <vt:lpstr>나눔스퀘어 네오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HOPPANG</dc:creator>
  <cp:lastModifiedBy>이소연</cp:lastModifiedBy>
  <cp:revision>184</cp:revision>
  <dcterms:created xsi:type="dcterms:W3CDTF">2020-07-23T09:22:56Z</dcterms:created>
  <dcterms:modified xsi:type="dcterms:W3CDTF">2022-12-04T15:34:07Z</dcterms:modified>
</cp:coreProperties>
</file>

<file path=docProps/thumbnail.jpeg>
</file>